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aywood County Schools" initials="HC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1272" autoAdjust="0"/>
  </p:normalViewPr>
  <p:slideViewPr>
    <p:cSldViewPr>
      <p:cViewPr varScale="1">
        <p:scale>
          <a:sx n="44" d="100"/>
          <a:sy n="44" d="100"/>
        </p:scale>
        <p:origin x="-126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B799AF9-C2AB-45EB-848A-0AFA15143C88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3746F2-2FEA-4887-9B66-00BE1B6463B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264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9D65D6-9BCD-4708-813D-9336D1B05A4D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ready/gov www.ready.gov 2013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C283-ED08-4ADE-AF8B-FB15DA2192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9801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881D3-6061-4A56-A62F-21A7A39F5209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ready/gov www.ready.gov 2013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C283-ED08-4ADE-AF8B-FB15DA2192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77911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72B4DB-3E60-4821-8B13-F63502643BEF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ready/gov www.ready.gov 2013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C283-ED08-4ADE-AF8B-FB15DA2192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308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45D08F-F3B3-452E-B4B6-357CEE26AE16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ready/gov www.ready.gov 2013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C283-ED08-4ADE-AF8B-FB15DA2192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1306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5425D6-4C21-4A4C-ACCE-D2575143E521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ready/gov www.ready.gov 2013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C283-ED08-4ADE-AF8B-FB15DA2192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4931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66B11-55A7-4354-AC69-FA7B9E3EDCA2}" type="datetime1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ready/gov www.ready.gov 2013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C283-ED08-4ADE-AF8B-FB15DA2192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3795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4C59F-0B3D-4F33-A4B6-5B8CE48BCB12}" type="datetime1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ready/gov www.ready.gov 2013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C283-ED08-4ADE-AF8B-FB15DA2192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74773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22F41-87CB-4477-90D4-E0C6E5B14DA0}" type="datetime1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ready/gov www.ready.gov 2013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C283-ED08-4ADE-AF8B-FB15DA2192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24534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27C7CE-1B1E-4D3C-99F8-62C1644FC1D4}" type="datetime1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ready/gov www.ready.gov 2013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C283-ED08-4ADE-AF8B-FB15DA2192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6077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E52BA-B1DA-41AD-92F1-1F778BA62759}" type="datetime1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ready/gov www.ready.gov 2013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C283-ED08-4ADE-AF8B-FB15DA2192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56375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A15094-DC8F-43D8-9836-7EA7E74131EC}" type="datetime1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ready/gov www.ready.gov 2013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91C283-ED08-4ADE-AF8B-FB15DA2192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62550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1B188-2E6F-43D1-8BDC-E7F1B97485D1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ready/gov www.ready.gov 2013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91C283-ED08-4ADE-AF8B-FB15DA2192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124323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654915"/>
            <a:ext cx="7772400" cy="1527175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Bernard MT Condensed" pitchFamily="18" charset="0"/>
              </a:rPr>
              <a:t>Hurricanes</a:t>
            </a:r>
            <a:endParaRPr lang="en-US" dirty="0">
              <a:latin typeface="Bernard MT Condensed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90999"/>
            <a:ext cx="6400800" cy="1447799"/>
          </a:xfrm>
          <a:noFill/>
        </p:spPr>
        <p:txBody>
          <a:bodyPr>
            <a:normAutofit/>
          </a:bodyPr>
          <a:lstStyle/>
          <a:p>
            <a:endParaRPr lang="en-US" sz="4000" dirty="0">
              <a:latin typeface="Bernard MT Condensed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918856"/>
            <a:ext cx="6259287" cy="38861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600" smtClean="0"/>
              <a:t>ready/gov www.ready.gov 2013</a:t>
            </a:r>
            <a:endParaRPr lang="en-US" sz="1600" dirty="0"/>
          </a:p>
        </p:txBody>
      </p:sp>
      <p:sp>
        <p:nvSpPr>
          <p:cNvPr id="9" name="Rectangle 8"/>
          <p:cNvSpPr/>
          <p:nvPr/>
        </p:nvSpPr>
        <p:spPr>
          <a:xfrm>
            <a:off x="12344400" y="2667000"/>
            <a:ext cx="4572000" cy="12311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200" b="1" dirty="0" smtClean="0"/>
              <a:t>© 2007-2012 Montclair Ambulance Unit, 95 </a:t>
            </a:r>
            <a:r>
              <a:rPr lang="en-US" sz="100" b="1" dirty="0" smtClean="0"/>
              <a:t>Walnut</a:t>
            </a:r>
            <a:r>
              <a:rPr lang="en-US" sz="200" b="1" dirty="0" smtClean="0"/>
              <a:t> Street, Montclair, New Jersey</a:t>
            </a:r>
            <a:endParaRPr lang="en-US" sz="200" dirty="0"/>
          </a:p>
        </p:txBody>
      </p:sp>
    </p:spTree>
    <p:extLst>
      <p:ext uri="{BB962C8B-B14F-4D97-AF65-F5344CB8AC3E}">
        <p14:creationId xmlns:p14="http://schemas.microsoft.com/office/powerpoint/2010/main" val="826767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hurricane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295399"/>
          </a:xfrm>
        </p:spPr>
        <p:txBody>
          <a:bodyPr/>
          <a:lstStyle/>
          <a:p>
            <a:r>
              <a:rPr lang="en-US" dirty="0" smtClean="0"/>
              <a:t>A hurricane is a violent storm</a:t>
            </a:r>
          </a:p>
          <a:p>
            <a:r>
              <a:rPr lang="en-US" dirty="0" smtClean="0"/>
              <a:t>It has winds and rains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2971800"/>
            <a:ext cx="5257800" cy="2866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ready/gov www.ready.gov 2013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31589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When do hurricanes occur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the Atlantic hurricane season  starts in June ends in November</a:t>
            </a:r>
          </a:p>
          <a:p>
            <a:r>
              <a:rPr lang="en-US" dirty="0" smtClean="0"/>
              <a:t>In the pacific it starts may 15</a:t>
            </a:r>
            <a:r>
              <a:rPr lang="en-US" baseline="30000" dirty="0" smtClean="0"/>
              <a:t>th</a:t>
            </a:r>
            <a:r>
              <a:rPr lang="en-US" dirty="0" smtClean="0"/>
              <a:t> and ends in November 30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ready/gov www.ready.gov 2013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647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causes a hurricane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362200"/>
          </a:xfrm>
        </p:spPr>
        <p:txBody>
          <a:bodyPr/>
          <a:lstStyle/>
          <a:p>
            <a:r>
              <a:rPr lang="en-US" dirty="0" smtClean="0"/>
              <a:t>When a very low pressure area forms over the ocean it creates a hurricane</a:t>
            </a:r>
          </a:p>
          <a:p>
            <a:r>
              <a:rPr lang="en-US" dirty="0" smtClean="0"/>
              <a:t>Hurricanes absorb water vapor basically for fuel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3737735"/>
            <a:ext cx="5638800" cy="2958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ready/gov www.ready.gov 2013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666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do hurricanes occur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They are at south Atlantic, Caribbean, gulf of Mexico, and the east pacific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3273" y="2743200"/>
            <a:ext cx="6643052" cy="348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ready/gov www.ready.gov 2013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87631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28600"/>
            <a:ext cx="8229600" cy="1143000"/>
          </a:xfrm>
        </p:spPr>
        <p:txBody>
          <a:bodyPr>
            <a:noAutofit/>
          </a:bodyPr>
          <a:lstStyle/>
          <a:p>
            <a:r>
              <a:rPr lang="en-US" dirty="0" smtClean="0"/>
              <a:t>How much damage does a</a:t>
            </a:r>
            <a:br>
              <a:rPr lang="en-US" dirty="0" smtClean="0"/>
            </a:br>
            <a:r>
              <a:rPr lang="en-US" dirty="0" smtClean="0"/>
              <a:t> hurricane cause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Wind speed up to 155 mph </a:t>
            </a:r>
          </a:p>
          <a:p>
            <a:r>
              <a:rPr lang="en-US" dirty="0" smtClean="0"/>
              <a:t>Heavy rains</a:t>
            </a:r>
          </a:p>
          <a:p>
            <a:r>
              <a:rPr lang="en-US" dirty="0" smtClean="0"/>
              <a:t>floods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ready/gov www.ready.gov 2013</a:t>
            </a:r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9902" y="2286000"/>
            <a:ext cx="5726199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182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417" y="0"/>
            <a:ext cx="8229600" cy="1143000"/>
          </a:xfrm>
        </p:spPr>
        <p:txBody>
          <a:bodyPr/>
          <a:lstStyle/>
          <a:p>
            <a:r>
              <a:rPr lang="en-US" sz="4000" dirty="0" smtClean="0"/>
              <a:t>Hurricane</a:t>
            </a:r>
            <a:r>
              <a:rPr lang="en-US" dirty="0" smtClean="0"/>
              <a:t> </a:t>
            </a:r>
            <a:r>
              <a:rPr lang="en-US" sz="4000" dirty="0" smtClean="0"/>
              <a:t>Katrina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417" y="914400"/>
            <a:ext cx="8229600" cy="3200400"/>
          </a:xfrm>
        </p:spPr>
        <p:txBody>
          <a:bodyPr>
            <a:normAutofit/>
          </a:bodyPr>
          <a:lstStyle/>
          <a:p>
            <a:r>
              <a:rPr lang="en-US" sz="2800" dirty="0" smtClean="0"/>
              <a:t>It was the largest and 3</a:t>
            </a:r>
            <a:r>
              <a:rPr lang="en-US" sz="2800" baseline="30000" dirty="0" smtClean="0"/>
              <a:t>rd</a:t>
            </a:r>
            <a:r>
              <a:rPr lang="en-US" sz="2800" dirty="0" smtClean="0"/>
              <a:t> strongest hurricane ever recorded</a:t>
            </a:r>
          </a:p>
          <a:p>
            <a:r>
              <a:rPr lang="en-US" sz="2800" dirty="0" smtClean="0"/>
              <a:t>The death toll was 1836 people and 705 people still missing</a:t>
            </a:r>
          </a:p>
          <a:p>
            <a:r>
              <a:rPr lang="en-US" sz="2800" dirty="0" smtClean="0"/>
              <a:t>An estimated  of 80% of </a:t>
            </a:r>
            <a:r>
              <a:rPr lang="en-US" sz="2800" dirty="0"/>
              <a:t>N</a:t>
            </a:r>
            <a:r>
              <a:rPr lang="en-US" sz="2800" dirty="0" smtClean="0"/>
              <a:t>ew Orleans was under water and up to 20 feet deep</a:t>
            </a: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4800" y="6382170"/>
            <a:ext cx="2895600" cy="365125"/>
          </a:xfrm>
        </p:spPr>
        <p:txBody>
          <a:bodyPr/>
          <a:lstStyle/>
          <a:p>
            <a:r>
              <a:rPr lang="en-US" dirty="0" smtClean="0"/>
              <a:t>ready/</a:t>
            </a:r>
            <a:r>
              <a:rPr lang="en-US" dirty="0" err="1" smtClean="0"/>
              <a:t>gov</a:t>
            </a:r>
            <a:r>
              <a:rPr lang="en-US" dirty="0" smtClean="0"/>
              <a:t> www.ready.gov 2013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3720216"/>
            <a:ext cx="5334000" cy="30823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4333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Castellar" pitchFamily="18" charset="0"/>
              </a:rPr>
              <a:t>Fun Facts</a:t>
            </a:r>
            <a:endParaRPr lang="en-US" dirty="0">
              <a:latin typeface="Castellar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Hurricanes are named after </a:t>
            </a:r>
            <a:r>
              <a:rPr lang="en-US" dirty="0"/>
              <a:t>H</a:t>
            </a:r>
            <a:r>
              <a:rPr lang="en-US" dirty="0" smtClean="0"/>
              <a:t>urakan a destructive Mayan god </a:t>
            </a:r>
          </a:p>
          <a:p>
            <a:r>
              <a:rPr lang="en-US" dirty="0" smtClean="0"/>
              <a:t>Between1970 and 1999 more people lost there life than other natural disaster</a:t>
            </a:r>
          </a:p>
          <a:p>
            <a:r>
              <a:rPr lang="en-US" dirty="0" smtClean="0"/>
              <a:t>The first time anyone flew into a hurricane was in 1943 in World War 2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ready/gov www.ready.gov 2013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71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</TotalTime>
  <Words>218</Words>
  <Application>Microsoft Office PowerPoint</Application>
  <PresentationFormat>On-screen Show (4:3)</PresentationFormat>
  <Paragraphs>33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Hurricanes</vt:lpstr>
      <vt:lpstr>What Is a hurricane</vt:lpstr>
      <vt:lpstr>When do hurricanes occur</vt:lpstr>
      <vt:lpstr>What causes a hurricane</vt:lpstr>
      <vt:lpstr>Where do hurricanes occur</vt:lpstr>
      <vt:lpstr>How much damage does a  hurricane cause</vt:lpstr>
      <vt:lpstr>Hurricane Katrina</vt:lpstr>
      <vt:lpstr>Fun Facts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Hurricanes</dc:title>
  <dc:creator>Haywood County Schools</dc:creator>
  <cp:lastModifiedBy>Haywood County Schools</cp:lastModifiedBy>
  <cp:revision>10</cp:revision>
  <dcterms:created xsi:type="dcterms:W3CDTF">2013-05-02T16:45:34Z</dcterms:created>
  <dcterms:modified xsi:type="dcterms:W3CDTF">2013-05-03T17:13:26Z</dcterms:modified>
</cp:coreProperties>
</file>